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59" r:id="rId6"/>
    <p:sldId id="260" r:id="rId7"/>
    <p:sldId id="267" r:id="rId8"/>
    <p:sldId id="266" r:id="rId9"/>
    <p:sldId id="265" r:id="rId10"/>
    <p:sldId id="264" r:id="rId11"/>
    <p:sldId id="263" r:id="rId12"/>
    <p:sldId id="262" r:id="rId13"/>
    <p:sldId id="268"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9"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Nienhuis" userId="2c6c04f1-77c7-44b5-a463-93386779ab63" providerId="ADAL" clId="{FFFB85F6-4FD4-49F4-818C-A0A03129F874}"/>
    <pc:docChg chg="undo custSel addSld delSld modSld">
      <pc:chgData name="Ben Nienhuis" userId="2c6c04f1-77c7-44b5-a463-93386779ab63" providerId="ADAL" clId="{FFFB85F6-4FD4-49F4-818C-A0A03129F874}" dt="2023-03-28T11:41:57.887" v="664" actId="20577"/>
      <pc:docMkLst>
        <pc:docMk/>
      </pc:docMkLst>
      <pc:sldChg chg="modSp mod">
        <pc:chgData name="Ben Nienhuis" userId="2c6c04f1-77c7-44b5-a463-93386779ab63" providerId="ADAL" clId="{FFFB85F6-4FD4-49F4-818C-A0A03129F874}" dt="2023-03-28T11:14:56.911" v="525" actId="20577"/>
        <pc:sldMkLst>
          <pc:docMk/>
          <pc:sldMk cId="1650583079" sldId="259"/>
        </pc:sldMkLst>
        <pc:spChg chg="mod">
          <ac:chgData name="Ben Nienhuis" userId="2c6c04f1-77c7-44b5-a463-93386779ab63" providerId="ADAL" clId="{FFFB85F6-4FD4-49F4-818C-A0A03129F874}" dt="2023-03-28T11:14:56.911" v="525" actId="20577"/>
          <ac:spMkLst>
            <pc:docMk/>
            <pc:sldMk cId="1650583079" sldId="259"/>
            <ac:spMk id="4" creationId="{1013CFA5-D430-DA73-1014-E14588D68322}"/>
          </ac:spMkLst>
        </pc:spChg>
      </pc:sldChg>
      <pc:sldChg chg="addSp delSp modSp mod delAnim">
        <pc:chgData name="Ben Nienhuis" userId="2c6c04f1-77c7-44b5-a463-93386779ab63" providerId="ADAL" clId="{FFFB85F6-4FD4-49F4-818C-A0A03129F874}" dt="2023-03-28T10:53:20.445" v="50" actId="1076"/>
        <pc:sldMkLst>
          <pc:docMk/>
          <pc:sldMk cId="3108898362" sldId="260"/>
        </pc:sldMkLst>
        <pc:spChg chg="mod">
          <ac:chgData name="Ben Nienhuis" userId="2c6c04f1-77c7-44b5-a463-93386779ab63" providerId="ADAL" clId="{FFFB85F6-4FD4-49F4-818C-A0A03129F874}" dt="2023-03-28T10:44:29.397" v="30" actId="20577"/>
          <ac:spMkLst>
            <pc:docMk/>
            <pc:sldMk cId="3108898362" sldId="260"/>
            <ac:spMk id="4" creationId="{1013CFA5-D430-DA73-1014-E14588D68322}"/>
          </ac:spMkLst>
        </pc:spChg>
        <pc:spChg chg="add mod">
          <ac:chgData name="Ben Nienhuis" userId="2c6c04f1-77c7-44b5-a463-93386779ab63" providerId="ADAL" clId="{FFFB85F6-4FD4-49F4-818C-A0A03129F874}" dt="2023-03-28T10:53:07.057" v="47" actId="14100"/>
          <ac:spMkLst>
            <pc:docMk/>
            <pc:sldMk cId="3108898362" sldId="260"/>
            <ac:spMk id="5" creationId="{A086A63C-9BF3-9E7D-C684-E711CC2AEB81}"/>
          </ac:spMkLst>
        </pc:spChg>
        <pc:picChg chg="del">
          <ac:chgData name="Ben Nienhuis" userId="2c6c04f1-77c7-44b5-a463-93386779ab63" providerId="ADAL" clId="{FFFB85F6-4FD4-49F4-818C-A0A03129F874}" dt="2023-03-28T10:44:31.651" v="31" actId="478"/>
          <ac:picMkLst>
            <pc:docMk/>
            <pc:sldMk cId="3108898362" sldId="260"/>
            <ac:picMk id="2" creationId="{0FD35773-CD20-FC1D-26BA-FEB787DD8276}"/>
          </ac:picMkLst>
        </pc:picChg>
        <pc:picChg chg="add mod">
          <ac:chgData name="Ben Nienhuis" userId="2c6c04f1-77c7-44b5-a463-93386779ab63" providerId="ADAL" clId="{FFFB85F6-4FD4-49F4-818C-A0A03129F874}" dt="2023-03-28T10:53:20.445" v="50" actId="1076"/>
          <ac:picMkLst>
            <pc:docMk/>
            <pc:sldMk cId="3108898362" sldId="260"/>
            <ac:picMk id="6" creationId="{5C402A85-982B-7607-4467-A1FD108AD274}"/>
          </ac:picMkLst>
        </pc:picChg>
      </pc:sldChg>
      <pc:sldChg chg="addSp modSp add del mod">
        <pc:chgData name="Ben Nienhuis" userId="2c6c04f1-77c7-44b5-a463-93386779ab63" providerId="ADAL" clId="{FFFB85F6-4FD4-49F4-818C-A0A03129F874}" dt="2023-03-28T11:13:27.686" v="505" actId="47"/>
        <pc:sldMkLst>
          <pc:docMk/>
          <pc:sldMk cId="1092867988" sldId="261"/>
        </pc:sldMkLst>
        <pc:spChg chg="add mod">
          <ac:chgData name="Ben Nienhuis" userId="2c6c04f1-77c7-44b5-a463-93386779ab63" providerId="ADAL" clId="{FFFB85F6-4FD4-49F4-818C-A0A03129F874}" dt="2023-03-28T11:11:15.473" v="467" actId="14100"/>
          <ac:spMkLst>
            <pc:docMk/>
            <pc:sldMk cId="1092867988" sldId="261"/>
            <ac:spMk id="3" creationId="{91099F5F-3227-E45F-12C4-E80CBD6FBA21}"/>
          </ac:spMkLst>
        </pc:spChg>
      </pc:sldChg>
      <pc:sldChg chg="del">
        <pc:chgData name="Ben Nienhuis" userId="2c6c04f1-77c7-44b5-a463-93386779ab63" providerId="ADAL" clId="{FFFB85F6-4FD4-49F4-818C-A0A03129F874}" dt="2023-03-28T10:44:34.257" v="32" actId="47"/>
        <pc:sldMkLst>
          <pc:docMk/>
          <pc:sldMk cId="2608553306" sldId="261"/>
        </pc:sldMkLst>
      </pc:sldChg>
      <pc:sldChg chg="del">
        <pc:chgData name="Ben Nienhuis" userId="2c6c04f1-77c7-44b5-a463-93386779ab63" providerId="ADAL" clId="{FFFB85F6-4FD4-49F4-818C-A0A03129F874}" dt="2023-03-28T10:44:38.729" v="35" actId="47"/>
        <pc:sldMkLst>
          <pc:docMk/>
          <pc:sldMk cId="1386548608" sldId="262"/>
        </pc:sldMkLst>
      </pc:sldChg>
      <pc:sldChg chg="addSp modSp add del mod modAnim">
        <pc:chgData name="Ben Nienhuis" userId="2c6c04f1-77c7-44b5-a463-93386779ab63" providerId="ADAL" clId="{FFFB85F6-4FD4-49F4-818C-A0A03129F874}" dt="2023-03-28T11:28:13.077" v="660"/>
        <pc:sldMkLst>
          <pc:docMk/>
          <pc:sldMk cId="3021329364" sldId="262"/>
        </pc:sldMkLst>
        <pc:spChg chg="mod">
          <ac:chgData name="Ben Nienhuis" userId="2c6c04f1-77c7-44b5-a463-93386779ab63" providerId="ADAL" clId="{FFFB85F6-4FD4-49F4-818C-A0A03129F874}" dt="2023-03-28T11:09:44.925" v="460" actId="12"/>
          <ac:spMkLst>
            <pc:docMk/>
            <pc:sldMk cId="3021329364" sldId="262"/>
            <ac:spMk id="4" creationId="{1013CFA5-D430-DA73-1014-E14588D68322}"/>
          </ac:spMkLst>
        </pc:spChg>
        <pc:picChg chg="add mod">
          <ac:chgData name="Ben Nienhuis" userId="2c6c04f1-77c7-44b5-a463-93386779ab63" providerId="ADAL" clId="{FFFB85F6-4FD4-49F4-818C-A0A03129F874}" dt="2023-03-28T11:24:58.454" v="649" actId="1076"/>
          <ac:picMkLst>
            <pc:docMk/>
            <pc:sldMk cId="3021329364" sldId="262"/>
            <ac:picMk id="2" creationId="{86A1D57D-B23A-082C-A51C-7A054C29052B}"/>
          </ac:picMkLst>
        </pc:picChg>
      </pc:sldChg>
      <pc:sldChg chg="addSp modSp add mod modAnim">
        <pc:chgData name="Ben Nienhuis" userId="2c6c04f1-77c7-44b5-a463-93386779ab63" providerId="ADAL" clId="{FFFB85F6-4FD4-49F4-818C-A0A03129F874}" dt="2023-03-28T11:27:47.134" v="657"/>
        <pc:sldMkLst>
          <pc:docMk/>
          <pc:sldMk cId="653274540" sldId="263"/>
        </pc:sldMkLst>
        <pc:spChg chg="add mod">
          <ac:chgData name="Ben Nienhuis" userId="2c6c04f1-77c7-44b5-a463-93386779ab63" providerId="ADAL" clId="{FFFB85F6-4FD4-49F4-818C-A0A03129F874}" dt="2023-03-28T11:06:32.554" v="404" actId="20577"/>
          <ac:spMkLst>
            <pc:docMk/>
            <pc:sldMk cId="653274540" sldId="263"/>
            <ac:spMk id="3" creationId="{E91667BF-B9F8-5015-0DBA-E299578CDC8A}"/>
          </ac:spMkLst>
        </pc:spChg>
        <pc:picChg chg="add mod">
          <ac:chgData name="Ben Nienhuis" userId="2c6c04f1-77c7-44b5-a463-93386779ab63" providerId="ADAL" clId="{FFFB85F6-4FD4-49F4-818C-A0A03129F874}" dt="2023-03-28T11:24:26.288" v="647" actId="1076"/>
          <ac:picMkLst>
            <pc:docMk/>
            <pc:sldMk cId="653274540" sldId="263"/>
            <ac:picMk id="5" creationId="{5337FE6A-F969-D09C-3B85-792987D2E663}"/>
          </ac:picMkLst>
        </pc:picChg>
      </pc:sldChg>
      <pc:sldChg chg="del">
        <pc:chgData name="Ben Nienhuis" userId="2c6c04f1-77c7-44b5-a463-93386779ab63" providerId="ADAL" clId="{FFFB85F6-4FD4-49F4-818C-A0A03129F874}" dt="2023-03-28T10:44:34.812" v="33" actId="47"/>
        <pc:sldMkLst>
          <pc:docMk/>
          <pc:sldMk cId="4277499587" sldId="263"/>
        </pc:sldMkLst>
      </pc:sldChg>
      <pc:sldChg chg="addSp modSp add mod modAnim">
        <pc:chgData name="Ben Nienhuis" userId="2c6c04f1-77c7-44b5-a463-93386779ab63" providerId="ADAL" clId="{FFFB85F6-4FD4-49F4-818C-A0A03129F874}" dt="2023-03-28T11:26:45.271" v="656"/>
        <pc:sldMkLst>
          <pc:docMk/>
          <pc:sldMk cId="2131102314" sldId="264"/>
        </pc:sldMkLst>
        <pc:spChg chg="add mod">
          <ac:chgData name="Ben Nienhuis" userId="2c6c04f1-77c7-44b5-a463-93386779ab63" providerId="ADAL" clId="{FFFB85F6-4FD4-49F4-818C-A0A03129F874}" dt="2023-03-28T11:02:51.194" v="256" actId="20577"/>
          <ac:spMkLst>
            <pc:docMk/>
            <pc:sldMk cId="2131102314" sldId="264"/>
            <ac:spMk id="3" creationId="{A049D08B-5940-D7C5-F926-2E1681ADB863}"/>
          </ac:spMkLst>
        </pc:spChg>
        <pc:picChg chg="add mod">
          <ac:chgData name="Ben Nienhuis" userId="2c6c04f1-77c7-44b5-a463-93386779ab63" providerId="ADAL" clId="{FFFB85F6-4FD4-49F4-818C-A0A03129F874}" dt="2023-03-28T11:22:47.390" v="645" actId="1076"/>
          <ac:picMkLst>
            <pc:docMk/>
            <pc:sldMk cId="2131102314" sldId="264"/>
            <ac:picMk id="5" creationId="{2793C9B9-04B8-EC4C-CAC6-19892D51A084}"/>
          </ac:picMkLst>
        </pc:picChg>
      </pc:sldChg>
      <pc:sldChg chg="del">
        <pc:chgData name="Ben Nienhuis" userId="2c6c04f1-77c7-44b5-a463-93386779ab63" providerId="ADAL" clId="{FFFB85F6-4FD4-49F4-818C-A0A03129F874}" dt="2023-03-28T10:44:35.435" v="34" actId="47"/>
        <pc:sldMkLst>
          <pc:docMk/>
          <pc:sldMk cId="2855920299" sldId="264"/>
        </pc:sldMkLst>
      </pc:sldChg>
      <pc:sldChg chg="addSp modSp add mod modAnim">
        <pc:chgData name="Ben Nienhuis" userId="2c6c04f1-77c7-44b5-a463-93386779ab63" providerId="ADAL" clId="{FFFB85F6-4FD4-49F4-818C-A0A03129F874}" dt="2023-03-28T11:26:12.973" v="654"/>
        <pc:sldMkLst>
          <pc:docMk/>
          <pc:sldMk cId="209509191" sldId="265"/>
        </pc:sldMkLst>
        <pc:spChg chg="add mod">
          <ac:chgData name="Ben Nienhuis" userId="2c6c04f1-77c7-44b5-a463-93386779ab63" providerId="ADAL" clId="{FFFB85F6-4FD4-49F4-818C-A0A03129F874}" dt="2023-03-28T11:00:19.049" v="245" actId="20577"/>
          <ac:spMkLst>
            <pc:docMk/>
            <pc:sldMk cId="209509191" sldId="265"/>
            <ac:spMk id="3" creationId="{FB72FAFB-39EE-779B-C01D-D2AC0E698191}"/>
          </ac:spMkLst>
        </pc:spChg>
        <pc:picChg chg="add mod">
          <ac:chgData name="Ben Nienhuis" userId="2c6c04f1-77c7-44b5-a463-93386779ab63" providerId="ADAL" clId="{FFFB85F6-4FD4-49F4-818C-A0A03129F874}" dt="2023-03-28T11:22:18.693" v="642" actId="1076"/>
          <ac:picMkLst>
            <pc:docMk/>
            <pc:sldMk cId="209509191" sldId="265"/>
            <ac:picMk id="6" creationId="{E9105758-E6DC-B0A0-7543-5F2FE9D77119}"/>
          </ac:picMkLst>
        </pc:picChg>
      </pc:sldChg>
      <pc:sldChg chg="addSp modSp add mod modAnim">
        <pc:chgData name="Ben Nienhuis" userId="2c6c04f1-77c7-44b5-a463-93386779ab63" providerId="ADAL" clId="{FFFB85F6-4FD4-49F4-818C-A0A03129F874}" dt="2023-03-28T11:25:46.635" v="652"/>
        <pc:sldMkLst>
          <pc:docMk/>
          <pc:sldMk cId="3624349142" sldId="266"/>
        </pc:sldMkLst>
        <pc:spChg chg="add mod">
          <ac:chgData name="Ben Nienhuis" userId="2c6c04f1-77c7-44b5-a463-93386779ab63" providerId="ADAL" clId="{FFFB85F6-4FD4-49F4-818C-A0A03129F874}" dt="2023-03-28T10:57:16.556" v="65" actId="20577"/>
          <ac:spMkLst>
            <pc:docMk/>
            <pc:sldMk cId="3624349142" sldId="266"/>
            <ac:spMk id="3" creationId="{D0DD1383-05C1-C4FE-D7F1-312844791FAF}"/>
          </ac:spMkLst>
        </pc:spChg>
        <pc:picChg chg="add mod">
          <ac:chgData name="Ben Nienhuis" userId="2c6c04f1-77c7-44b5-a463-93386779ab63" providerId="ADAL" clId="{FFFB85F6-4FD4-49F4-818C-A0A03129F874}" dt="2023-03-28T11:19:42.211" v="636" actId="1076"/>
          <ac:picMkLst>
            <pc:docMk/>
            <pc:sldMk cId="3624349142" sldId="266"/>
            <ac:picMk id="5" creationId="{CBE8F029-55C9-875E-C466-9F36D939ADA0}"/>
          </ac:picMkLst>
        </pc:picChg>
      </pc:sldChg>
      <pc:sldChg chg="addSp modSp add mod modAnim">
        <pc:chgData name="Ben Nienhuis" userId="2c6c04f1-77c7-44b5-a463-93386779ab63" providerId="ADAL" clId="{FFFB85F6-4FD4-49F4-818C-A0A03129F874}" dt="2023-03-28T11:25:36.165" v="651"/>
        <pc:sldMkLst>
          <pc:docMk/>
          <pc:sldMk cId="1340576836" sldId="267"/>
        </pc:sldMkLst>
        <pc:spChg chg="add mod">
          <ac:chgData name="Ben Nienhuis" userId="2c6c04f1-77c7-44b5-a463-93386779ab63" providerId="ADAL" clId="{FFFB85F6-4FD4-49F4-818C-A0A03129F874}" dt="2023-03-28T10:56:12.393" v="60" actId="14100"/>
          <ac:spMkLst>
            <pc:docMk/>
            <pc:sldMk cId="1340576836" sldId="267"/>
            <ac:spMk id="3" creationId="{C3DE4ADB-6F83-B69E-170A-C1A610CA2B5A}"/>
          </ac:spMkLst>
        </pc:spChg>
        <pc:picChg chg="add mod">
          <ac:chgData name="Ben Nienhuis" userId="2c6c04f1-77c7-44b5-a463-93386779ab63" providerId="ADAL" clId="{FFFB85F6-4FD4-49F4-818C-A0A03129F874}" dt="2023-03-28T11:20:11.603" v="639" actId="1076"/>
          <ac:picMkLst>
            <pc:docMk/>
            <pc:sldMk cId="1340576836" sldId="267"/>
            <ac:picMk id="5" creationId="{AF1F5F02-4032-6753-CB93-400AEA200084}"/>
          </ac:picMkLst>
        </pc:picChg>
      </pc:sldChg>
      <pc:sldChg chg="modSp add del mod">
        <pc:chgData name="Ben Nienhuis" userId="2c6c04f1-77c7-44b5-a463-93386779ab63" providerId="ADAL" clId="{FFFB85F6-4FD4-49F4-818C-A0A03129F874}" dt="2023-03-28T11:13:28.314" v="506" actId="47"/>
        <pc:sldMkLst>
          <pc:docMk/>
          <pc:sldMk cId="1922938274" sldId="268"/>
        </pc:sldMkLst>
        <pc:spChg chg="mod">
          <ac:chgData name="Ben Nienhuis" userId="2c6c04f1-77c7-44b5-a463-93386779ab63" providerId="ADAL" clId="{FFFB85F6-4FD4-49F4-818C-A0A03129F874}" dt="2023-03-28T11:12:44.046" v="504" actId="20577"/>
          <ac:spMkLst>
            <pc:docMk/>
            <pc:sldMk cId="1922938274" sldId="268"/>
            <ac:spMk id="3" creationId="{91099F5F-3227-E45F-12C4-E80CBD6FBA21}"/>
          </ac:spMkLst>
        </pc:spChg>
      </pc:sldChg>
      <pc:sldChg chg="addSp modSp add mod">
        <pc:chgData name="Ben Nienhuis" userId="2c6c04f1-77c7-44b5-a463-93386779ab63" providerId="ADAL" clId="{FFFB85F6-4FD4-49F4-818C-A0A03129F874}" dt="2023-03-28T11:41:57.887" v="664" actId="20577"/>
        <pc:sldMkLst>
          <pc:docMk/>
          <pc:sldMk cId="3505213098" sldId="268"/>
        </pc:sldMkLst>
        <pc:spChg chg="add mod">
          <ac:chgData name="Ben Nienhuis" userId="2c6c04f1-77c7-44b5-a463-93386779ab63" providerId="ADAL" clId="{FFFB85F6-4FD4-49F4-818C-A0A03129F874}" dt="2023-03-28T11:41:57.887" v="664" actId="20577"/>
          <ac:spMkLst>
            <pc:docMk/>
            <pc:sldMk cId="3505213098" sldId="268"/>
            <ac:spMk id="2" creationId="{080BE377-C82E-2F0E-E33B-522CBCDC3AB4}"/>
          </ac:spMkLst>
        </pc:spChg>
        <pc:spChg chg="mod">
          <ac:chgData name="Ben Nienhuis" userId="2c6c04f1-77c7-44b5-a463-93386779ab63" providerId="ADAL" clId="{FFFB85F6-4FD4-49F4-818C-A0A03129F874}" dt="2023-03-28T11:13:53.987" v="510" actId="6549"/>
          <ac:spMkLst>
            <pc:docMk/>
            <pc:sldMk cId="3505213098" sldId="268"/>
            <ac:spMk id="4" creationId="{1013CFA5-D430-DA73-1014-E14588D68322}"/>
          </ac:spMkLst>
        </pc:spChg>
        <pc:picChg chg="add mod">
          <ac:chgData name="Ben Nienhuis" userId="2c6c04f1-77c7-44b5-a463-93386779ab63" providerId="ADAL" clId="{FFFB85F6-4FD4-49F4-818C-A0A03129F874}" dt="2023-03-28T11:18:39.875" v="626" actId="1076"/>
          <ac:picMkLst>
            <pc:docMk/>
            <pc:sldMk cId="3505213098" sldId="268"/>
            <ac:picMk id="5" creationId="{1D5725CC-F607-C7D8-7530-19B99C171304}"/>
          </ac:picMkLst>
        </pc:picChg>
      </pc:sldChg>
    </pc:docChg>
  </pc:docChgLst>
  <pc:docChgLst>
    <pc:chgData name="Ben Nienhuis" userId="2c6c04f1-77c7-44b5-a463-93386779ab63" providerId="ADAL" clId="{D5BB8677-CBA9-4346-ACA5-D8FED90D2958}"/>
    <pc:docChg chg="modSld">
      <pc:chgData name="Ben Nienhuis" userId="2c6c04f1-77c7-44b5-a463-93386779ab63" providerId="ADAL" clId="{D5BB8677-CBA9-4346-ACA5-D8FED90D2958}" dt="2024-03-28T09:15:39.071" v="2" actId="255"/>
      <pc:docMkLst>
        <pc:docMk/>
      </pc:docMkLst>
      <pc:sldChg chg="modSp modAnim">
        <pc:chgData name="Ben Nienhuis" userId="2c6c04f1-77c7-44b5-a463-93386779ab63" providerId="ADAL" clId="{D5BB8677-CBA9-4346-ACA5-D8FED90D2958}" dt="2024-03-28T09:15:39.071" v="2" actId="255"/>
        <pc:sldMkLst>
          <pc:docMk/>
          <pc:sldMk cId="1650583079" sldId="259"/>
        </pc:sldMkLst>
        <pc:spChg chg="mod">
          <ac:chgData name="Ben Nienhuis" userId="2c6c04f1-77c7-44b5-a463-93386779ab63" providerId="ADAL" clId="{D5BB8677-CBA9-4346-ACA5-D8FED90D2958}" dt="2024-03-28T09:15:39.071" v="2" actId="255"/>
          <ac:spMkLst>
            <pc:docMk/>
            <pc:sldMk cId="1650583079" sldId="259"/>
            <ac:spMk id="4" creationId="{1013CFA5-D430-DA73-1014-E14588D6832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413841-7D0E-4ED5-850C-4305C62235CD}" type="datetimeFigureOut">
              <a:rPr lang="nl-NL" smtClean="0"/>
              <a:t>28-3-2024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5DF346-A44A-4795-9EE5-1A420750B105}" type="slidenum">
              <a:rPr lang="nl-NL" smtClean="0"/>
              <a:t>‹nr.›</a:t>
            </a:fld>
            <a:endParaRPr lang="nl-NL"/>
          </a:p>
        </p:txBody>
      </p:sp>
    </p:spTree>
    <p:extLst>
      <p:ext uri="{BB962C8B-B14F-4D97-AF65-F5344CB8AC3E}">
        <p14:creationId xmlns:p14="http://schemas.microsoft.com/office/powerpoint/2010/main" val="626871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2</a:t>
            </a:fld>
            <a:endParaRPr lang="nl-NL"/>
          </a:p>
        </p:txBody>
      </p:sp>
    </p:spTree>
    <p:extLst>
      <p:ext uri="{BB962C8B-B14F-4D97-AF65-F5344CB8AC3E}">
        <p14:creationId xmlns:p14="http://schemas.microsoft.com/office/powerpoint/2010/main" val="714611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3</a:t>
            </a:fld>
            <a:endParaRPr lang="nl-NL"/>
          </a:p>
        </p:txBody>
      </p:sp>
    </p:spTree>
    <p:extLst>
      <p:ext uri="{BB962C8B-B14F-4D97-AF65-F5344CB8AC3E}">
        <p14:creationId xmlns:p14="http://schemas.microsoft.com/office/powerpoint/2010/main" val="1261554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4</a:t>
            </a:fld>
            <a:endParaRPr lang="nl-NL"/>
          </a:p>
        </p:txBody>
      </p:sp>
    </p:spTree>
    <p:extLst>
      <p:ext uri="{BB962C8B-B14F-4D97-AF65-F5344CB8AC3E}">
        <p14:creationId xmlns:p14="http://schemas.microsoft.com/office/powerpoint/2010/main" val="2106065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5</a:t>
            </a:fld>
            <a:endParaRPr lang="nl-NL"/>
          </a:p>
        </p:txBody>
      </p:sp>
    </p:spTree>
    <p:extLst>
      <p:ext uri="{BB962C8B-B14F-4D97-AF65-F5344CB8AC3E}">
        <p14:creationId xmlns:p14="http://schemas.microsoft.com/office/powerpoint/2010/main" val="3769624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6</a:t>
            </a:fld>
            <a:endParaRPr lang="nl-NL"/>
          </a:p>
        </p:txBody>
      </p:sp>
    </p:spTree>
    <p:extLst>
      <p:ext uri="{BB962C8B-B14F-4D97-AF65-F5344CB8AC3E}">
        <p14:creationId xmlns:p14="http://schemas.microsoft.com/office/powerpoint/2010/main" val="4041479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7</a:t>
            </a:fld>
            <a:endParaRPr lang="nl-NL"/>
          </a:p>
        </p:txBody>
      </p:sp>
    </p:spTree>
    <p:extLst>
      <p:ext uri="{BB962C8B-B14F-4D97-AF65-F5344CB8AC3E}">
        <p14:creationId xmlns:p14="http://schemas.microsoft.com/office/powerpoint/2010/main" val="1738502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8</a:t>
            </a:fld>
            <a:endParaRPr lang="nl-NL"/>
          </a:p>
        </p:txBody>
      </p:sp>
    </p:spTree>
    <p:extLst>
      <p:ext uri="{BB962C8B-B14F-4D97-AF65-F5344CB8AC3E}">
        <p14:creationId xmlns:p14="http://schemas.microsoft.com/office/powerpoint/2010/main" val="2999609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9</a:t>
            </a:fld>
            <a:endParaRPr lang="nl-NL"/>
          </a:p>
        </p:txBody>
      </p:sp>
    </p:spTree>
    <p:extLst>
      <p:ext uri="{BB962C8B-B14F-4D97-AF65-F5344CB8AC3E}">
        <p14:creationId xmlns:p14="http://schemas.microsoft.com/office/powerpoint/2010/main" val="2062975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10</a:t>
            </a:fld>
            <a:endParaRPr lang="nl-NL"/>
          </a:p>
        </p:txBody>
      </p:sp>
    </p:spTree>
    <p:extLst>
      <p:ext uri="{BB962C8B-B14F-4D97-AF65-F5344CB8AC3E}">
        <p14:creationId xmlns:p14="http://schemas.microsoft.com/office/powerpoint/2010/main" val="42191547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peningsdia">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p:nvSpPr>
        <p:spPr>
          <a:xfrm>
            <a:off x="1130533" y="6142150"/>
            <a:ext cx="4680065"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lotdia">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p:nvSpPr>
        <p:spPr>
          <a:xfrm>
            <a:off x="1130533" y="6142150"/>
            <a:ext cx="4680065"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iki.groenkennisnet.nl/space/VF"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4CA4255-7712-17B5-AE1E-FB3ECC7448C8}"/>
              </a:ext>
            </a:extLst>
          </p:cNvPr>
          <p:cNvPicPr>
            <a:picLocks noChangeAspect="1"/>
          </p:cNvPicPr>
          <p:nvPr/>
        </p:nvPicPr>
        <p:blipFill>
          <a:blip r:embed="rId2"/>
          <a:stretch>
            <a:fillRect/>
          </a:stretch>
        </p:blipFill>
        <p:spPr>
          <a:xfrm>
            <a:off x="841863" y="822813"/>
            <a:ext cx="10039350" cy="1390650"/>
          </a:xfrm>
          <a:prstGeom prst="rect">
            <a:avLst/>
          </a:prstGeom>
        </p:spPr>
      </p:pic>
      <p:sp>
        <p:nvSpPr>
          <p:cNvPr id="4" name="Tekstvak 3">
            <a:extLst>
              <a:ext uri="{FF2B5EF4-FFF2-40B4-BE49-F238E27FC236}">
                <a16:creationId xmlns:a16="http://schemas.microsoft.com/office/drawing/2014/main" id="{395AFA43-6799-7489-2E08-A41BEE90102A}"/>
              </a:ext>
            </a:extLst>
          </p:cNvPr>
          <p:cNvSpPr txBox="1"/>
          <p:nvPr/>
        </p:nvSpPr>
        <p:spPr>
          <a:xfrm>
            <a:off x="4208584" y="4644538"/>
            <a:ext cx="4654062" cy="369332"/>
          </a:xfrm>
          <a:prstGeom prst="rect">
            <a:avLst/>
          </a:prstGeom>
          <a:noFill/>
        </p:spPr>
        <p:txBody>
          <a:bodyPr wrap="square" rtlCol="0">
            <a:spAutoFit/>
          </a:bodyPr>
          <a:lstStyle/>
          <a:p>
            <a:r>
              <a:rPr lang="nl-NL" dirty="0"/>
              <a:t>PERIODE 4 VERZORGEN GEWAS 1 </a:t>
            </a:r>
          </a:p>
        </p:txBody>
      </p:sp>
    </p:spTree>
    <p:extLst>
      <p:ext uri="{BB962C8B-B14F-4D97-AF65-F5344CB8AC3E}">
        <p14:creationId xmlns:p14="http://schemas.microsoft.com/office/powerpoint/2010/main" val="3324606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1013CFA5-D430-DA73-1014-E14588D68322}"/>
              </a:ext>
            </a:extLst>
          </p:cNvPr>
          <p:cNvSpPr txBox="1"/>
          <p:nvPr/>
        </p:nvSpPr>
        <p:spPr>
          <a:xfrm>
            <a:off x="808892" y="656492"/>
            <a:ext cx="9355016" cy="1200329"/>
          </a:xfrm>
          <a:prstGeom prst="rect">
            <a:avLst/>
          </a:prstGeom>
          <a:noFill/>
        </p:spPr>
        <p:txBody>
          <a:bodyPr wrap="square" rtlCol="0">
            <a:spAutoFit/>
          </a:bodyPr>
          <a:lstStyle/>
          <a:p>
            <a:r>
              <a:rPr lang="nl-NL" sz="2400" dirty="0"/>
              <a:t>Les 3 Practicum &amp; High Tech </a:t>
            </a:r>
            <a:r>
              <a:rPr lang="nl-NL" sz="2400" dirty="0" err="1"/>
              <a:t>Horticulture</a:t>
            </a:r>
            <a:endParaRPr lang="nl-NL" sz="2400" dirty="0"/>
          </a:p>
          <a:p>
            <a:endParaRPr lang="nl-NL" sz="2400" dirty="0"/>
          </a:p>
          <a:p>
            <a:endParaRPr lang="nl-NL" sz="2400" dirty="0"/>
          </a:p>
        </p:txBody>
      </p:sp>
      <p:sp>
        <p:nvSpPr>
          <p:cNvPr id="2" name="Tekstvak 1">
            <a:extLst>
              <a:ext uri="{FF2B5EF4-FFF2-40B4-BE49-F238E27FC236}">
                <a16:creationId xmlns:a16="http://schemas.microsoft.com/office/drawing/2014/main" id="{080BE377-C82E-2F0E-E33B-522CBCDC3AB4}"/>
              </a:ext>
            </a:extLst>
          </p:cNvPr>
          <p:cNvSpPr txBox="1"/>
          <p:nvPr/>
        </p:nvSpPr>
        <p:spPr>
          <a:xfrm>
            <a:off x="959556" y="1761067"/>
            <a:ext cx="9355016" cy="2031325"/>
          </a:xfrm>
          <a:prstGeom prst="rect">
            <a:avLst/>
          </a:prstGeom>
          <a:noFill/>
        </p:spPr>
        <p:txBody>
          <a:bodyPr wrap="square" rtlCol="0">
            <a:spAutoFit/>
          </a:bodyPr>
          <a:lstStyle/>
          <a:p>
            <a:r>
              <a:rPr lang="nl-NL"/>
              <a:t>Lesbrief 3</a:t>
            </a:r>
            <a:endParaRPr lang="nl-NL" dirty="0"/>
          </a:p>
          <a:p>
            <a:endParaRPr lang="nl-NL" dirty="0"/>
          </a:p>
          <a:p>
            <a:r>
              <a:rPr lang="nl-NL" dirty="0"/>
              <a:t>Deze maak je thuis!</a:t>
            </a:r>
          </a:p>
          <a:p>
            <a:endParaRPr lang="nl-NL" dirty="0"/>
          </a:p>
          <a:p>
            <a:r>
              <a:rPr lang="nl-NL" dirty="0"/>
              <a:t>Ga naar: </a:t>
            </a:r>
            <a:r>
              <a:rPr lang="nl-NL" dirty="0">
                <a:hlinkClick r:id="rId3"/>
              </a:rPr>
              <a:t>https://wiki.groenkennisnet.nl/space/VF</a:t>
            </a:r>
            <a:endParaRPr lang="nl-NL" dirty="0"/>
          </a:p>
          <a:p>
            <a:endParaRPr lang="nl-NL" dirty="0"/>
          </a:p>
          <a:p>
            <a:r>
              <a:rPr lang="nl-NL" dirty="0"/>
              <a:t>Beantwoord de vragen uit de lesbrief.</a:t>
            </a:r>
          </a:p>
        </p:txBody>
      </p:sp>
      <p:pic>
        <p:nvPicPr>
          <p:cNvPr id="5" name="Afbeelding 4">
            <a:extLst>
              <a:ext uri="{FF2B5EF4-FFF2-40B4-BE49-F238E27FC236}">
                <a16:creationId xmlns:a16="http://schemas.microsoft.com/office/drawing/2014/main" id="{1D5725CC-F607-C7D8-7530-19B99C171304}"/>
              </a:ext>
            </a:extLst>
          </p:cNvPr>
          <p:cNvPicPr>
            <a:picLocks noChangeAspect="1"/>
          </p:cNvPicPr>
          <p:nvPr/>
        </p:nvPicPr>
        <p:blipFill>
          <a:blip r:embed="rId4"/>
          <a:stretch>
            <a:fillRect/>
          </a:stretch>
        </p:blipFill>
        <p:spPr>
          <a:xfrm>
            <a:off x="1952978" y="3966473"/>
            <a:ext cx="7542918" cy="2387408"/>
          </a:xfrm>
          <a:prstGeom prst="rect">
            <a:avLst/>
          </a:prstGeom>
        </p:spPr>
      </p:pic>
    </p:spTree>
    <p:extLst>
      <p:ext uri="{BB962C8B-B14F-4D97-AF65-F5344CB8AC3E}">
        <p14:creationId xmlns:p14="http://schemas.microsoft.com/office/powerpoint/2010/main" val="3505213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1013CFA5-D430-DA73-1014-E14588D68322}"/>
              </a:ext>
            </a:extLst>
          </p:cNvPr>
          <p:cNvSpPr txBox="1"/>
          <p:nvPr/>
        </p:nvSpPr>
        <p:spPr>
          <a:xfrm>
            <a:off x="808892" y="656492"/>
            <a:ext cx="9355016" cy="4339650"/>
          </a:xfrm>
          <a:prstGeom prst="rect">
            <a:avLst/>
          </a:prstGeom>
          <a:noFill/>
        </p:spPr>
        <p:txBody>
          <a:bodyPr wrap="square" rtlCol="0">
            <a:spAutoFit/>
          </a:bodyPr>
          <a:lstStyle/>
          <a:p>
            <a:r>
              <a:rPr lang="nl-NL" sz="2400" dirty="0"/>
              <a:t>BLOK 4  </a:t>
            </a:r>
          </a:p>
          <a:p>
            <a:endParaRPr lang="nl-NL" sz="2400" dirty="0"/>
          </a:p>
          <a:p>
            <a:r>
              <a:rPr lang="nl-NL" sz="2400" dirty="0" err="1"/>
              <a:t>Vertical</a:t>
            </a:r>
            <a:r>
              <a:rPr lang="nl-NL" sz="2400" dirty="0"/>
              <a:t> </a:t>
            </a:r>
            <a:r>
              <a:rPr lang="nl-NL" sz="2400" dirty="0" err="1"/>
              <a:t>Farming</a:t>
            </a:r>
            <a:endParaRPr lang="nl-NL" sz="2400" dirty="0"/>
          </a:p>
          <a:p>
            <a:endParaRPr lang="nl-NL" sz="2400" dirty="0"/>
          </a:p>
          <a:p>
            <a:r>
              <a:rPr lang="nl-NL" sz="2400" dirty="0"/>
              <a:t>28/3 Les 1 Wat is Vertical </a:t>
            </a:r>
            <a:r>
              <a:rPr lang="nl-NL" sz="2400" dirty="0" err="1"/>
              <a:t>Farming</a:t>
            </a:r>
            <a:endParaRPr lang="nl-NL" sz="2400" dirty="0"/>
          </a:p>
          <a:p>
            <a:r>
              <a:rPr lang="nl-NL" sz="2400" dirty="0"/>
              <a:t>04/4 Les 2 Opzetten practicum</a:t>
            </a:r>
          </a:p>
          <a:p>
            <a:r>
              <a:rPr lang="nl-NL" sz="2400" dirty="0"/>
              <a:t>11/4 Les 3 Practicum &amp; High Tech </a:t>
            </a:r>
            <a:r>
              <a:rPr lang="nl-NL" sz="2400" dirty="0" err="1"/>
              <a:t>Horticulture</a:t>
            </a:r>
            <a:endParaRPr lang="nl-NL" sz="2400" dirty="0"/>
          </a:p>
          <a:p>
            <a:r>
              <a:rPr lang="nl-NL" sz="2400" dirty="0"/>
              <a:t>18/4 Les 4 Practicum &amp; High Tech </a:t>
            </a:r>
            <a:r>
              <a:rPr lang="nl-NL" sz="2400" dirty="0" err="1"/>
              <a:t>Horticulture</a:t>
            </a:r>
            <a:endParaRPr lang="nl-NL" sz="2400" dirty="0"/>
          </a:p>
          <a:p>
            <a:r>
              <a:rPr lang="nl-NL" sz="2400" dirty="0"/>
              <a:t>25/4 Les 5 Practicum &amp; Business Modellen</a:t>
            </a:r>
          </a:p>
          <a:p>
            <a:r>
              <a:rPr lang="nl-NL" sz="2400" dirty="0"/>
              <a:t>09/5 Toets</a:t>
            </a:r>
          </a:p>
          <a:p>
            <a:endParaRPr lang="nl-NL" dirty="0"/>
          </a:p>
          <a:p>
            <a:endParaRPr lang="nl-NL" dirty="0"/>
          </a:p>
        </p:txBody>
      </p:sp>
      <p:pic>
        <p:nvPicPr>
          <p:cNvPr id="2" name="Afbeelding 1">
            <a:extLst>
              <a:ext uri="{FF2B5EF4-FFF2-40B4-BE49-F238E27FC236}">
                <a16:creationId xmlns:a16="http://schemas.microsoft.com/office/drawing/2014/main" id="{2D5E542D-4CDC-FB58-A49A-EEE3366AAABE}"/>
              </a:ext>
            </a:extLst>
          </p:cNvPr>
          <p:cNvPicPr>
            <a:picLocks noChangeAspect="1"/>
          </p:cNvPicPr>
          <p:nvPr/>
        </p:nvPicPr>
        <p:blipFill>
          <a:blip r:embed="rId3"/>
          <a:stretch>
            <a:fillRect/>
          </a:stretch>
        </p:blipFill>
        <p:spPr>
          <a:xfrm>
            <a:off x="8475785" y="328246"/>
            <a:ext cx="3141307" cy="2268950"/>
          </a:xfrm>
          <a:prstGeom prst="rect">
            <a:avLst/>
          </a:prstGeom>
        </p:spPr>
      </p:pic>
    </p:spTree>
    <p:extLst>
      <p:ext uri="{BB962C8B-B14F-4D97-AF65-F5344CB8AC3E}">
        <p14:creationId xmlns:p14="http://schemas.microsoft.com/office/powerpoint/2010/main" val="1650583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1013CFA5-D430-DA73-1014-E14588D68322}"/>
              </a:ext>
            </a:extLst>
          </p:cNvPr>
          <p:cNvSpPr txBox="1"/>
          <p:nvPr/>
        </p:nvSpPr>
        <p:spPr>
          <a:xfrm>
            <a:off x="808892" y="656492"/>
            <a:ext cx="9355016" cy="461665"/>
          </a:xfrm>
          <a:prstGeom prst="rect">
            <a:avLst/>
          </a:prstGeom>
          <a:noFill/>
        </p:spPr>
        <p:txBody>
          <a:bodyPr wrap="square" rtlCol="0">
            <a:spAutoFit/>
          </a:bodyPr>
          <a:lstStyle/>
          <a:p>
            <a:r>
              <a:rPr lang="nl-NL" sz="2400" dirty="0"/>
              <a:t>Les 3 Practicum &amp; High Tech </a:t>
            </a:r>
            <a:r>
              <a:rPr lang="nl-NL" sz="2400" dirty="0" err="1"/>
              <a:t>Horticulture</a:t>
            </a:r>
            <a:endParaRPr lang="nl-NL" sz="2400" dirty="0"/>
          </a:p>
        </p:txBody>
      </p:sp>
      <p:sp>
        <p:nvSpPr>
          <p:cNvPr id="5" name="Tekstvak 4">
            <a:extLst>
              <a:ext uri="{FF2B5EF4-FFF2-40B4-BE49-F238E27FC236}">
                <a16:creationId xmlns:a16="http://schemas.microsoft.com/office/drawing/2014/main" id="{A086A63C-9BF3-9E7D-C684-E711CC2AEB81}"/>
              </a:ext>
            </a:extLst>
          </p:cNvPr>
          <p:cNvSpPr txBox="1"/>
          <p:nvPr/>
        </p:nvSpPr>
        <p:spPr>
          <a:xfrm>
            <a:off x="808892" y="1476149"/>
            <a:ext cx="9355016" cy="2677656"/>
          </a:xfrm>
          <a:prstGeom prst="rect">
            <a:avLst/>
          </a:prstGeom>
          <a:noFill/>
        </p:spPr>
        <p:txBody>
          <a:bodyPr wrap="square">
            <a:spAutoFit/>
          </a:bodyPr>
          <a:lstStyle/>
          <a:p>
            <a:r>
              <a:rPr lang="nl-NL" sz="2400" dirty="0"/>
              <a:t>Voor de teelt van hoogwaardige producten uit planten wordt de teelttechniek steeds geavanceerder en is de controle over het klimaat een belangrijk uitgangspunt. De teelt verschuift van grondgebonden open teelten naar volledig geconditioneerde klimaat kamers, van low </a:t>
            </a:r>
            <a:r>
              <a:rPr lang="nl-NL" sz="2400" dirty="0" err="1"/>
              <a:t>tech</a:t>
            </a:r>
            <a:r>
              <a:rPr lang="nl-NL" sz="2400" dirty="0"/>
              <a:t> naar high </a:t>
            </a:r>
            <a:r>
              <a:rPr lang="nl-NL" sz="2400" dirty="0" err="1"/>
              <a:t>tech</a:t>
            </a:r>
            <a:r>
              <a:rPr lang="nl-NL" sz="2400" dirty="0"/>
              <a:t>. Deze trend is wereldwijd te zien in de verschuiving naar een steeds beter gecontroleerde teeltomgeving.</a:t>
            </a:r>
          </a:p>
        </p:txBody>
      </p:sp>
      <p:pic>
        <p:nvPicPr>
          <p:cNvPr id="6" name="Afbeelding 5">
            <a:extLst>
              <a:ext uri="{FF2B5EF4-FFF2-40B4-BE49-F238E27FC236}">
                <a16:creationId xmlns:a16="http://schemas.microsoft.com/office/drawing/2014/main" id="{5C402A85-982B-7607-4467-A1FD108AD274}"/>
              </a:ext>
            </a:extLst>
          </p:cNvPr>
          <p:cNvPicPr>
            <a:picLocks noChangeAspect="1"/>
          </p:cNvPicPr>
          <p:nvPr/>
        </p:nvPicPr>
        <p:blipFill>
          <a:blip r:embed="rId3"/>
          <a:stretch>
            <a:fillRect/>
          </a:stretch>
        </p:blipFill>
        <p:spPr>
          <a:xfrm>
            <a:off x="3691465" y="4321401"/>
            <a:ext cx="2827867" cy="2120900"/>
          </a:xfrm>
          <a:prstGeom prst="rect">
            <a:avLst/>
          </a:prstGeom>
        </p:spPr>
      </p:pic>
    </p:spTree>
    <p:extLst>
      <p:ext uri="{BB962C8B-B14F-4D97-AF65-F5344CB8AC3E}">
        <p14:creationId xmlns:p14="http://schemas.microsoft.com/office/powerpoint/2010/main" val="3108898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1013CFA5-D430-DA73-1014-E14588D68322}"/>
              </a:ext>
            </a:extLst>
          </p:cNvPr>
          <p:cNvSpPr txBox="1"/>
          <p:nvPr/>
        </p:nvSpPr>
        <p:spPr>
          <a:xfrm>
            <a:off x="808892" y="656492"/>
            <a:ext cx="9355016" cy="461665"/>
          </a:xfrm>
          <a:prstGeom prst="rect">
            <a:avLst/>
          </a:prstGeom>
          <a:noFill/>
        </p:spPr>
        <p:txBody>
          <a:bodyPr wrap="square" rtlCol="0">
            <a:spAutoFit/>
          </a:bodyPr>
          <a:lstStyle/>
          <a:p>
            <a:r>
              <a:rPr lang="nl-NL" sz="2400" dirty="0"/>
              <a:t>Les 3 Practicum &amp; High Tech </a:t>
            </a:r>
            <a:r>
              <a:rPr lang="nl-NL" sz="2400" dirty="0" err="1"/>
              <a:t>Horticulture</a:t>
            </a:r>
            <a:endParaRPr lang="nl-NL" sz="2400" dirty="0"/>
          </a:p>
        </p:txBody>
      </p:sp>
      <p:sp>
        <p:nvSpPr>
          <p:cNvPr id="3" name="Tekstvak 2">
            <a:extLst>
              <a:ext uri="{FF2B5EF4-FFF2-40B4-BE49-F238E27FC236}">
                <a16:creationId xmlns:a16="http://schemas.microsoft.com/office/drawing/2014/main" id="{C3DE4ADB-6F83-B69E-170A-C1A610CA2B5A}"/>
              </a:ext>
            </a:extLst>
          </p:cNvPr>
          <p:cNvSpPr txBox="1"/>
          <p:nvPr/>
        </p:nvSpPr>
        <p:spPr>
          <a:xfrm>
            <a:off x="808891" y="1621556"/>
            <a:ext cx="9355015" cy="4431983"/>
          </a:xfrm>
          <a:prstGeom prst="rect">
            <a:avLst/>
          </a:prstGeom>
          <a:noFill/>
        </p:spPr>
        <p:txBody>
          <a:bodyPr wrap="square">
            <a:spAutoFit/>
          </a:bodyPr>
          <a:lstStyle/>
          <a:p>
            <a:r>
              <a:rPr lang="nl-NL" sz="2400" dirty="0"/>
              <a:t>Vergelijk moderne kas met </a:t>
            </a:r>
            <a:r>
              <a:rPr lang="nl-NL" sz="2400" dirty="0" err="1"/>
              <a:t>Vertical</a:t>
            </a:r>
            <a:r>
              <a:rPr lang="nl-NL" sz="2400" dirty="0"/>
              <a:t> Farm:</a:t>
            </a:r>
          </a:p>
          <a:p>
            <a:endParaRPr lang="nl-NL" sz="2400" dirty="0"/>
          </a:p>
          <a:p>
            <a:pPr marL="342900" indent="-342900">
              <a:buFont typeface="Arial" panose="020B0604020202020204" pitchFamily="34" charset="0"/>
              <a:buChar char="•"/>
            </a:pPr>
            <a:r>
              <a:rPr lang="nl-NL" sz="2400" dirty="0"/>
              <a:t>Een hightech Venlo type kas, heeft een hoge lichttransmissie, schermdoeken, SON-T assimilatie belichting en een teeltsysteem afgestemd op het gewas met gecontroleerde watergift en bemesting.</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a:t>In een </a:t>
            </a:r>
            <a:r>
              <a:rPr lang="nl-NL" sz="2400" dirty="0" err="1"/>
              <a:t>klimaatcel</a:t>
            </a:r>
            <a:r>
              <a:rPr lang="nl-NL" sz="2400" dirty="0"/>
              <a:t> met meerdere teeltlagen komt al het licht van LED lampen, worden geen schermdoeken gebruikt, maar zijn watergift en bemesting minstens zo goed stuurbaar als in een kas.</a:t>
            </a:r>
          </a:p>
          <a:p>
            <a:endParaRPr lang="nl-NL" dirty="0"/>
          </a:p>
        </p:txBody>
      </p:sp>
      <p:pic>
        <p:nvPicPr>
          <p:cNvPr id="5" name="Afbeelding 4">
            <a:extLst>
              <a:ext uri="{FF2B5EF4-FFF2-40B4-BE49-F238E27FC236}">
                <a16:creationId xmlns:a16="http://schemas.microsoft.com/office/drawing/2014/main" id="{AF1F5F02-4032-6753-CB93-400AEA200084}"/>
              </a:ext>
            </a:extLst>
          </p:cNvPr>
          <p:cNvPicPr>
            <a:picLocks noChangeAspect="1"/>
          </p:cNvPicPr>
          <p:nvPr/>
        </p:nvPicPr>
        <p:blipFill>
          <a:blip r:embed="rId3"/>
          <a:stretch>
            <a:fillRect/>
          </a:stretch>
        </p:blipFill>
        <p:spPr>
          <a:xfrm>
            <a:off x="8827910" y="164543"/>
            <a:ext cx="2831042" cy="1907228"/>
          </a:xfrm>
          <a:prstGeom prst="rect">
            <a:avLst/>
          </a:prstGeom>
        </p:spPr>
      </p:pic>
    </p:spTree>
    <p:extLst>
      <p:ext uri="{BB962C8B-B14F-4D97-AF65-F5344CB8AC3E}">
        <p14:creationId xmlns:p14="http://schemas.microsoft.com/office/powerpoint/2010/main" val="134057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1013CFA5-D430-DA73-1014-E14588D68322}"/>
              </a:ext>
            </a:extLst>
          </p:cNvPr>
          <p:cNvSpPr txBox="1"/>
          <p:nvPr/>
        </p:nvSpPr>
        <p:spPr>
          <a:xfrm>
            <a:off x="808892" y="656492"/>
            <a:ext cx="9355016" cy="461665"/>
          </a:xfrm>
          <a:prstGeom prst="rect">
            <a:avLst/>
          </a:prstGeom>
          <a:noFill/>
        </p:spPr>
        <p:txBody>
          <a:bodyPr wrap="square" rtlCol="0">
            <a:spAutoFit/>
          </a:bodyPr>
          <a:lstStyle/>
          <a:p>
            <a:r>
              <a:rPr lang="nl-NL" sz="2400" dirty="0"/>
              <a:t>Les 3 Practicum &amp; High Tech </a:t>
            </a:r>
            <a:r>
              <a:rPr lang="nl-NL" sz="2400" dirty="0" err="1"/>
              <a:t>Horticulture</a:t>
            </a:r>
            <a:endParaRPr lang="nl-NL" sz="2400" dirty="0"/>
          </a:p>
        </p:txBody>
      </p:sp>
      <p:sp>
        <p:nvSpPr>
          <p:cNvPr id="3" name="Tekstvak 2">
            <a:extLst>
              <a:ext uri="{FF2B5EF4-FFF2-40B4-BE49-F238E27FC236}">
                <a16:creationId xmlns:a16="http://schemas.microsoft.com/office/drawing/2014/main" id="{D0DD1383-05C1-C4FE-D7F1-312844791FAF}"/>
              </a:ext>
            </a:extLst>
          </p:cNvPr>
          <p:cNvSpPr txBox="1"/>
          <p:nvPr/>
        </p:nvSpPr>
        <p:spPr>
          <a:xfrm>
            <a:off x="808892" y="1397675"/>
            <a:ext cx="8786664" cy="2677656"/>
          </a:xfrm>
          <a:prstGeom prst="rect">
            <a:avLst/>
          </a:prstGeom>
          <a:noFill/>
        </p:spPr>
        <p:txBody>
          <a:bodyPr wrap="square">
            <a:spAutoFit/>
          </a:bodyPr>
          <a:lstStyle/>
          <a:p>
            <a:r>
              <a:rPr lang="nl-NL" sz="2400" dirty="0"/>
              <a:t>Weinig controle over de teelt tot volledige controle </a:t>
            </a:r>
          </a:p>
          <a:p>
            <a:endParaRPr lang="nl-NL" sz="2400" dirty="0"/>
          </a:p>
          <a:p>
            <a:r>
              <a:rPr lang="nl-NL" sz="2400" dirty="0"/>
              <a:t>Het grote voordeel van teelt in </a:t>
            </a:r>
            <a:r>
              <a:rPr lang="nl-NL" sz="2400" dirty="0" err="1"/>
              <a:t>daglichtloze</a:t>
            </a:r>
            <a:r>
              <a:rPr lang="nl-NL" sz="2400" dirty="0"/>
              <a:t> ruimten, die goed geïsoleerd zijn van de buiten omstandigheden is dat temperatuur, licht, luchtvochtigheid, bemesting en CO₂ gehalte van de lucht optimaal te sturen zijn. De teelt kan volledig onafhankelijk van de buitenomstandigheden worden geregeld. </a:t>
            </a:r>
          </a:p>
        </p:txBody>
      </p:sp>
      <p:pic>
        <p:nvPicPr>
          <p:cNvPr id="5" name="Afbeelding 4">
            <a:extLst>
              <a:ext uri="{FF2B5EF4-FFF2-40B4-BE49-F238E27FC236}">
                <a16:creationId xmlns:a16="http://schemas.microsoft.com/office/drawing/2014/main" id="{CBE8F029-55C9-875E-C466-9F36D939ADA0}"/>
              </a:ext>
            </a:extLst>
          </p:cNvPr>
          <p:cNvPicPr>
            <a:picLocks noChangeAspect="1"/>
          </p:cNvPicPr>
          <p:nvPr/>
        </p:nvPicPr>
        <p:blipFill>
          <a:blip r:embed="rId3"/>
          <a:stretch>
            <a:fillRect/>
          </a:stretch>
        </p:blipFill>
        <p:spPr>
          <a:xfrm>
            <a:off x="3634676" y="4354849"/>
            <a:ext cx="3703102" cy="2077209"/>
          </a:xfrm>
          <a:prstGeom prst="rect">
            <a:avLst/>
          </a:prstGeom>
        </p:spPr>
      </p:pic>
    </p:spTree>
    <p:extLst>
      <p:ext uri="{BB962C8B-B14F-4D97-AF65-F5344CB8AC3E}">
        <p14:creationId xmlns:p14="http://schemas.microsoft.com/office/powerpoint/2010/main" val="362434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1013CFA5-D430-DA73-1014-E14588D68322}"/>
              </a:ext>
            </a:extLst>
          </p:cNvPr>
          <p:cNvSpPr txBox="1"/>
          <p:nvPr/>
        </p:nvSpPr>
        <p:spPr>
          <a:xfrm>
            <a:off x="808892" y="656492"/>
            <a:ext cx="9355016" cy="461665"/>
          </a:xfrm>
          <a:prstGeom prst="rect">
            <a:avLst/>
          </a:prstGeom>
          <a:noFill/>
        </p:spPr>
        <p:txBody>
          <a:bodyPr wrap="square" rtlCol="0">
            <a:spAutoFit/>
          </a:bodyPr>
          <a:lstStyle/>
          <a:p>
            <a:r>
              <a:rPr lang="nl-NL" sz="2400" dirty="0"/>
              <a:t>Les 3 Practicum &amp; High Tech </a:t>
            </a:r>
            <a:r>
              <a:rPr lang="nl-NL" sz="2400" dirty="0" err="1"/>
              <a:t>Horticulture</a:t>
            </a:r>
            <a:endParaRPr lang="nl-NL" sz="2400" dirty="0"/>
          </a:p>
        </p:txBody>
      </p:sp>
      <p:sp>
        <p:nvSpPr>
          <p:cNvPr id="3" name="Tekstvak 2">
            <a:extLst>
              <a:ext uri="{FF2B5EF4-FFF2-40B4-BE49-F238E27FC236}">
                <a16:creationId xmlns:a16="http://schemas.microsoft.com/office/drawing/2014/main" id="{FB72FAFB-39EE-779B-C01D-D2AC0E698191}"/>
              </a:ext>
            </a:extLst>
          </p:cNvPr>
          <p:cNvSpPr txBox="1"/>
          <p:nvPr/>
        </p:nvSpPr>
        <p:spPr>
          <a:xfrm>
            <a:off x="808891" y="1802179"/>
            <a:ext cx="9355015" cy="2308324"/>
          </a:xfrm>
          <a:prstGeom prst="rect">
            <a:avLst/>
          </a:prstGeom>
          <a:noFill/>
        </p:spPr>
        <p:txBody>
          <a:bodyPr wrap="square">
            <a:spAutoFit/>
          </a:bodyPr>
          <a:lstStyle/>
          <a:p>
            <a:r>
              <a:rPr lang="nl-NL" sz="2400" dirty="0"/>
              <a:t>LED als lichtbron &amp; effect op de plant</a:t>
            </a:r>
          </a:p>
          <a:p>
            <a:endParaRPr lang="nl-NL" sz="2400" dirty="0"/>
          </a:p>
          <a:p>
            <a:r>
              <a:rPr lang="nl-NL" sz="2400" dirty="0"/>
              <a:t>In een </a:t>
            </a:r>
            <a:r>
              <a:rPr lang="nl-NL" sz="2400" dirty="0" err="1"/>
              <a:t>vertical</a:t>
            </a:r>
            <a:r>
              <a:rPr lang="nl-NL" sz="2400" dirty="0"/>
              <a:t> Farm kunnen we diverse soorten LED Licht gebruiken. In onze praktijk proef onderzoeken we 4 soorten. </a:t>
            </a:r>
          </a:p>
          <a:p>
            <a:endParaRPr lang="nl-NL" sz="2400" dirty="0"/>
          </a:p>
          <a:p>
            <a:r>
              <a:rPr lang="nl-NL" sz="2400" dirty="0"/>
              <a:t>Daar komen we later op terug.</a:t>
            </a:r>
          </a:p>
        </p:txBody>
      </p:sp>
      <p:pic>
        <p:nvPicPr>
          <p:cNvPr id="6" name="Afbeelding 5">
            <a:extLst>
              <a:ext uri="{FF2B5EF4-FFF2-40B4-BE49-F238E27FC236}">
                <a16:creationId xmlns:a16="http://schemas.microsoft.com/office/drawing/2014/main" id="{E9105758-E6DC-B0A0-7543-5F2FE9D77119}"/>
              </a:ext>
            </a:extLst>
          </p:cNvPr>
          <p:cNvPicPr>
            <a:picLocks noChangeAspect="1"/>
          </p:cNvPicPr>
          <p:nvPr/>
        </p:nvPicPr>
        <p:blipFill>
          <a:blip r:embed="rId3"/>
          <a:stretch>
            <a:fillRect/>
          </a:stretch>
        </p:blipFill>
        <p:spPr>
          <a:xfrm>
            <a:off x="3657245" y="4587945"/>
            <a:ext cx="3658306" cy="1369059"/>
          </a:xfrm>
          <a:prstGeom prst="rect">
            <a:avLst/>
          </a:prstGeom>
        </p:spPr>
      </p:pic>
    </p:spTree>
    <p:extLst>
      <p:ext uri="{BB962C8B-B14F-4D97-AF65-F5344CB8AC3E}">
        <p14:creationId xmlns:p14="http://schemas.microsoft.com/office/powerpoint/2010/main" val="20950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1013CFA5-D430-DA73-1014-E14588D68322}"/>
              </a:ext>
            </a:extLst>
          </p:cNvPr>
          <p:cNvSpPr txBox="1"/>
          <p:nvPr/>
        </p:nvSpPr>
        <p:spPr>
          <a:xfrm>
            <a:off x="808892" y="656492"/>
            <a:ext cx="9355016" cy="461665"/>
          </a:xfrm>
          <a:prstGeom prst="rect">
            <a:avLst/>
          </a:prstGeom>
          <a:noFill/>
        </p:spPr>
        <p:txBody>
          <a:bodyPr wrap="square" rtlCol="0">
            <a:spAutoFit/>
          </a:bodyPr>
          <a:lstStyle/>
          <a:p>
            <a:r>
              <a:rPr lang="nl-NL" sz="2400" dirty="0"/>
              <a:t>Les 3 Practicum &amp; High Tech </a:t>
            </a:r>
            <a:r>
              <a:rPr lang="nl-NL" sz="2400" dirty="0" err="1"/>
              <a:t>Horticulture</a:t>
            </a:r>
            <a:endParaRPr lang="nl-NL" sz="2400" dirty="0"/>
          </a:p>
        </p:txBody>
      </p:sp>
      <p:sp>
        <p:nvSpPr>
          <p:cNvPr id="3" name="Tekstvak 2">
            <a:extLst>
              <a:ext uri="{FF2B5EF4-FFF2-40B4-BE49-F238E27FC236}">
                <a16:creationId xmlns:a16="http://schemas.microsoft.com/office/drawing/2014/main" id="{A049D08B-5940-D7C5-F926-2E1681ADB863}"/>
              </a:ext>
            </a:extLst>
          </p:cNvPr>
          <p:cNvSpPr txBox="1"/>
          <p:nvPr/>
        </p:nvSpPr>
        <p:spPr>
          <a:xfrm>
            <a:off x="808892" y="1524338"/>
            <a:ext cx="9355016" cy="4524315"/>
          </a:xfrm>
          <a:prstGeom prst="rect">
            <a:avLst/>
          </a:prstGeom>
          <a:noFill/>
        </p:spPr>
        <p:txBody>
          <a:bodyPr wrap="square">
            <a:spAutoFit/>
          </a:bodyPr>
          <a:lstStyle/>
          <a:p>
            <a:r>
              <a:rPr lang="nl-NL" sz="2400" dirty="0"/>
              <a:t>Teeltsysteem en substraat </a:t>
            </a:r>
          </a:p>
          <a:p>
            <a:endParaRPr lang="nl-NL" sz="2400" dirty="0"/>
          </a:p>
          <a:p>
            <a:r>
              <a:rPr lang="nl-NL" sz="2400" dirty="0"/>
              <a:t>In een </a:t>
            </a:r>
            <a:r>
              <a:rPr lang="nl-NL" sz="2400" dirty="0" err="1"/>
              <a:t>vertical</a:t>
            </a:r>
            <a:r>
              <a:rPr lang="nl-NL" sz="2400" dirty="0"/>
              <a:t> farm is de teelt altijd los van de natuurlijke bodem. De teelt maakt gebruik van substraat of teelt zonder substraat op een laagje water of water dat langs de wortels stroomt. De keuze van het substraat en teeltsysteem hangen nauw samen met de keuze voor het gewas. </a:t>
            </a:r>
          </a:p>
          <a:p>
            <a:endParaRPr lang="nl-NL" sz="2400" dirty="0"/>
          </a:p>
          <a:p>
            <a:r>
              <a:rPr lang="nl-NL" sz="2400" dirty="0"/>
              <a:t>Er zijn verschillende watergeefsystemen: druppelsysteem per plant, een eb-vloed systeem, teelt in een laagje water dat wordt ververst,  NFT (</a:t>
            </a:r>
            <a:r>
              <a:rPr lang="nl-NL" sz="2400" dirty="0" err="1"/>
              <a:t>Nutrient</a:t>
            </a:r>
            <a:r>
              <a:rPr lang="nl-NL" sz="2400" dirty="0"/>
              <a:t> Film </a:t>
            </a:r>
            <a:r>
              <a:rPr lang="nl-NL" sz="2400" dirty="0" err="1"/>
              <a:t>Technique</a:t>
            </a:r>
            <a:r>
              <a:rPr lang="nl-NL" sz="2400" dirty="0"/>
              <a:t>). Je moet kortsluiting en andere storingen door vocht voorkomen.</a:t>
            </a:r>
          </a:p>
        </p:txBody>
      </p:sp>
      <p:pic>
        <p:nvPicPr>
          <p:cNvPr id="5" name="Afbeelding 4">
            <a:extLst>
              <a:ext uri="{FF2B5EF4-FFF2-40B4-BE49-F238E27FC236}">
                <a16:creationId xmlns:a16="http://schemas.microsoft.com/office/drawing/2014/main" id="{2793C9B9-04B8-EC4C-CAC6-19892D51A084}"/>
              </a:ext>
            </a:extLst>
          </p:cNvPr>
          <p:cNvPicPr>
            <a:picLocks noChangeAspect="1"/>
          </p:cNvPicPr>
          <p:nvPr/>
        </p:nvPicPr>
        <p:blipFill>
          <a:blip r:embed="rId3"/>
          <a:stretch>
            <a:fillRect/>
          </a:stretch>
        </p:blipFill>
        <p:spPr>
          <a:xfrm>
            <a:off x="9560276" y="396373"/>
            <a:ext cx="2165351" cy="1443567"/>
          </a:xfrm>
          <a:prstGeom prst="rect">
            <a:avLst/>
          </a:prstGeom>
        </p:spPr>
      </p:pic>
    </p:spTree>
    <p:extLst>
      <p:ext uri="{BB962C8B-B14F-4D97-AF65-F5344CB8AC3E}">
        <p14:creationId xmlns:p14="http://schemas.microsoft.com/office/powerpoint/2010/main" val="213110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1013CFA5-D430-DA73-1014-E14588D68322}"/>
              </a:ext>
            </a:extLst>
          </p:cNvPr>
          <p:cNvSpPr txBox="1"/>
          <p:nvPr/>
        </p:nvSpPr>
        <p:spPr>
          <a:xfrm>
            <a:off x="808892" y="656492"/>
            <a:ext cx="9355016" cy="461665"/>
          </a:xfrm>
          <a:prstGeom prst="rect">
            <a:avLst/>
          </a:prstGeom>
          <a:noFill/>
        </p:spPr>
        <p:txBody>
          <a:bodyPr wrap="square" rtlCol="0">
            <a:spAutoFit/>
          </a:bodyPr>
          <a:lstStyle/>
          <a:p>
            <a:r>
              <a:rPr lang="nl-NL" sz="2400" dirty="0"/>
              <a:t>Les 3 Practicum &amp; High Tech </a:t>
            </a:r>
            <a:r>
              <a:rPr lang="nl-NL" sz="2400" dirty="0" err="1"/>
              <a:t>Horticulture</a:t>
            </a:r>
            <a:endParaRPr lang="nl-NL" sz="2400" dirty="0"/>
          </a:p>
        </p:txBody>
      </p:sp>
      <p:sp>
        <p:nvSpPr>
          <p:cNvPr id="3" name="Tekstvak 2">
            <a:extLst>
              <a:ext uri="{FF2B5EF4-FFF2-40B4-BE49-F238E27FC236}">
                <a16:creationId xmlns:a16="http://schemas.microsoft.com/office/drawing/2014/main" id="{E91667BF-B9F8-5015-0DBA-E299578CDC8A}"/>
              </a:ext>
            </a:extLst>
          </p:cNvPr>
          <p:cNvSpPr txBox="1"/>
          <p:nvPr/>
        </p:nvSpPr>
        <p:spPr>
          <a:xfrm>
            <a:off x="808891" y="1802178"/>
            <a:ext cx="9181775" cy="3693319"/>
          </a:xfrm>
          <a:prstGeom prst="rect">
            <a:avLst/>
          </a:prstGeom>
          <a:noFill/>
        </p:spPr>
        <p:txBody>
          <a:bodyPr wrap="square">
            <a:spAutoFit/>
          </a:bodyPr>
          <a:lstStyle/>
          <a:p>
            <a:r>
              <a:rPr lang="nl-NL" sz="2400" dirty="0"/>
              <a:t>Voeding</a:t>
            </a:r>
          </a:p>
          <a:p>
            <a:endParaRPr lang="nl-NL" sz="2400" dirty="0"/>
          </a:p>
          <a:p>
            <a:r>
              <a:rPr lang="nl-NL" sz="2400" dirty="0"/>
              <a:t>Voor een optimaal functioneren van de groei is voeding een basis voorwaarde. Die moet goed worden gevolgd en gestuurd. Daarbij is hergebruik (recirculatie) nodig om geen overbodige lozingen van voedingsstoffen te krijgen. Gewas afhankelijk wordt er een voedingsoplossing gemaakt die circuleert en gefiltreerd en ontsmet wordt.  </a:t>
            </a:r>
            <a:r>
              <a:rPr lang="nl-NL" sz="2400" dirty="0" err="1"/>
              <a:t>Ec</a:t>
            </a:r>
            <a:r>
              <a:rPr lang="nl-NL" sz="2400" dirty="0"/>
              <a:t> en pH wordt gecontroleerd.</a:t>
            </a:r>
          </a:p>
          <a:p>
            <a:endParaRPr lang="nl-NL" sz="2400" dirty="0"/>
          </a:p>
          <a:p>
            <a:endParaRPr lang="nl-NL" dirty="0"/>
          </a:p>
        </p:txBody>
      </p:sp>
      <p:pic>
        <p:nvPicPr>
          <p:cNvPr id="5" name="Afbeelding 4">
            <a:extLst>
              <a:ext uri="{FF2B5EF4-FFF2-40B4-BE49-F238E27FC236}">
                <a16:creationId xmlns:a16="http://schemas.microsoft.com/office/drawing/2014/main" id="{5337FE6A-F969-D09C-3B85-792987D2E663}"/>
              </a:ext>
            </a:extLst>
          </p:cNvPr>
          <p:cNvPicPr>
            <a:picLocks noChangeAspect="1"/>
          </p:cNvPicPr>
          <p:nvPr/>
        </p:nvPicPr>
        <p:blipFill>
          <a:blip r:embed="rId3"/>
          <a:stretch>
            <a:fillRect/>
          </a:stretch>
        </p:blipFill>
        <p:spPr>
          <a:xfrm>
            <a:off x="8748536" y="4662059"/>
            <a:ext cx="1581150" cy="1666875"/>
          </a:xfrm>
          <a:prstGeom prst="rect">
            <a:avLst/>
          </a:prstGeom>
        </p:spPr>
      </p:pic>
    </p:spTree>
    <p:extLst>
      <p:ext uri="{BB962C8B-B14F-4D97-AF65-F5344CB8AC3E}">
        <p14:creationId xmlns:p14="http://schemas.microsoft.com/office/powerpoint/2010/main" val="65327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1013CFA5-D430-DA73-1014-E14588D68322}"/>
              </a:ext>
            </a:extLst>
          </p:cNvPr>
          <p:cNvSpPr txBox="1"/>
          <p:nvPr/>
        </p:nvSpPr>
        <p:spPr>
          <a:xfrm>
            <a:off x="808892" y="656492"/>
            <a:ext cx="9355016" cy="6370975"/>
          </a:xfrm>
          <a:prstGeom prst="rect">
            <a:avLst/>
          </a:prstGeom>
          <a:noFill/>
        </p:spPr>
        <p:txBody>
          <a:bodyPr wrap="square" rtlCol="0">
            <a:spAutoFit/>
          </a:bodyPr>
          <a:lstStyle/>
          <a:p>
            <a:r>
              <a:rPr lang="nl-NL" sz="2400" dirty="0"/>
              <a:t>Les 3 Practicum &amp; High Tech </a:t>
            </a:r>
            <a:r>
              <a:rPr lang="nl-NL" sz="2400" dirty="0" err="1"/>
              <a:t>Horticulture</a:t>
            </a:r>
            <a:endParaRPr lang="nl-NL" sz="2400" dirty="0"/>
          </a:p>
          <a:p>
            <a:endParaRPr lang="nl-NL" sz="2400" dirty="0"/>
          </a:p>
          <a:p>
            <a:r>
              <a:rPr lang="nl-NL" sz="2400" dirty="0" err="1"/>
              <a:t>Klimatisering</a:t>
            </a:r>
            <a:r>
              <a:rPr lang="nl-NL" sz="2400" dirty="0"/>
              <a:t> en regeling</a:t>
            </a:r>
          </a:p>
          <a:p>
            <a:endParaRPr lang="nl-NL" sz="2400" dirty="0"/>
          </a:p>
          <a:p>
            <a:r>
              <a:rPr lang="nl-NL" sz="2400" dirty="0"/>
              <a:t>Telen in een </a:t>
            </a:r>
            <a:r>
              <a:rPr lang="nl-NL" sz="2400" dirty="0" err="1"/>
              <a:t>klimaatcel</a:t>
            </a:r>
            <a:r>
              <a:rPr lang="nl-NL" sz="2400" dirty="0"/>
              <a:t> of </a:t>
            </a:r>
            <a:r>
              <a:rPr lang="nl-NL" sz="2400" dirty="0" err="1"/>
              <a:t>vertical</a:t>
            </a:r>
            <a:r>
              <a:rPr lang="nl-NL" sz="2400" dirty="0"/>
              <a:t> farm geeft de mogelijkheid en uitdaging om het klimaat voor licht, temperatuur, luchtvochtigheid en CO₂ gehalte volledig te sturen naar wat optimaal is voor de groei van planten.</a:t>
            </a:r>
          </a:p>
          <a:p>
            <a:endParaRPr lang="nl-NL" sz="2400" dirty="0"/>
          </a:p>
          <a:p>
            <a:r>
              <a:rPr lang="nl-NL" sz="2400" dirty="0"/>
              <a:t>Belangrijke onderwerpen zijn:</a:t>
            </a:r>
          </a:p>
          <a:p>
            <a:pPr marL="342900" indent="-342900">
              <a:buFont typeface="Arial" panose="020B0604020202020204" pitchFamily="34" charset="0"/>
              <a:buChar char="•"/>
            </a:pPr>
            <a:r>
              <a:rPr lang="nl-NL" sz="2400" dirty="0"/>
              <a:t>Temperatuur</a:t>
            </a:r>
          </a:p>
          <a:p>
            <a:pPr marL="342900" indent="-342900">
              <a:buFont typeface="Arial" panose="020B0604020202020204" pitchFamily="34" charset="0"/>
              <a:buChar char="•"/>
            </a:pPr>
            <a:r>
              <a:rPr lang="nl-NL" sz="2400" dirty="0"/>
              <a:t>CO2</a:t>
            </a:r>
          </a:p>
          <a:p>
            <a:pPr marL="342900" indent="-342900">
              <a:buFont typeface="Arial" panose="020B0604020202020204" pitchFamily="34" charset="0"/>
              <a:buChar char="•"/>
            </a:pPr>
            <a:r>
              <a:rPr lang="nl-NL" sz="2400" dirty="0"/>
              <a:t>Luchtvochtigheid</a:t>
            </a:r>
          </a:p>
          <a:p>
            <a:pPr marL="342900" indent="-342900">
              <a:buFont typeface="Arial" panose="020B0604020202020204" pitchFamily="34" charset="0"/>
              <a:buChar char="•"/>
            </a:pPr>
            <a:r>
              <a:rPr lang="nl-NL" sz="2400" dirty="0"/>
              <a:t>Luchtbeweging &amp; Uniformiteit</a:t>
            </a:r>
          </a:p>
          <a:p>
            <a:pPr marL="342900" indent="-342900">
              <a:buFont typeface="Arial" panose="020B0604020202020204" pitchFamily="34" charset="0"/>
              <a:buChar char="•"/>
            </a:pPr>
            <a:r>
              <a:rPr lang="nl-NL" sz="2400" dirty="0"/>
              <a:t>Sensoren</a:t>
            </a:r>
          </a:p>
          <a:p>
            <a:pPr marL="342900" indent="-342900">
              <a:buFont typeface="Arial" panose="020B0604020202020204" pitchFamily="34" charset="0"/>
              <a:buChar char="•"/>
            </a:pPr>
            <a:r>
              <a:rPr lang="nl-NL" sz="2400" dirty="0"/>
              <a:t>Klimaatsturing</a:t>
            </a:r>
          </a:p>
          <a:p>
            <a:endParaRPr lang="nl-NL" sz="2400" dirty="0"/>
          </a:p>
        </p:txBody>
      </p:sp>
      <p:pic>
        <p:nvPicPr>
          <p:cNvPr id="2" name="Afbeelding 1">
            <a:extLst>
              <a:ext uri="{FF2B5EF4-FFF2-40B4-BE49-F238E27FC236}">
                <a16:creationId xmlns:a16="http://schemas.microsoft.com/office/drawing/2014/main" id="{86A1D57D-B23A-082C-A51C-7A054C29052B}"/>
              </a:ext>
            </a:extLst>
          </p:cNvPr>
          <p:cNvPicPr>
            <a:picLocks noChangeAspect="1"/>
          </p:cNvPicPr>
          <p:nvPr/>
        </p:nvPicPr>
        <p:blipFill>
          <a:blip r:embed="rId3"/>
          <a:stretch>
            <a:fillRect/>
          </a:stretch>
        </p:blipFill>
        <p:spPr>
          <a:xfrm>
            <a:off x="7300031" y="4146903"/>
            <a:ext cx="2762250" cy="1657350"/>
          </a:xfrm>
          <a:prstGeom prst="rect">
            <a:avLst/>
          </a:prstGeom>
        </p:spPr>
      </p:pic>
    </p:spTree>
    <p:extLst>
      <p:ext uri="{BB962C8B-B14F-4D97-AF65-F5344CB8AC3E}">
        <p14:creationId xmlns:p14="http://schemas.microsoft.com/office/powerpoint/2010/main" val="302132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htergroen PP van zone">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htergroen PP van zone" id="{675F9B1A-8E97-4866-B654-6E773CF2DE0C}" vid="{D9F01F32-646D-4132-95FB-6653F27EA7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16" ma:contentTypeDescription="Een nieuw document maken." ma:contentTypeScope="" ma:versionID="7fe18b1a06a904c6259f887bdd1a3996">
  <xsd:schema xmlns:xsd="http://www.w3.org/2001/XMLSchema" xmlns:xs="http://www.w3.org/2001/XMLSchema" xmlns:p="http://schemas.microsoft.com/office/2006/metadata/properties" xmlns:ns2="2cb1c85b-b197-48cd-8bb1-fe9e9ee0096b" xmlns:ns3="414a8a67-acf6-4b09-bb49-f84330b442d7" xmlns:ns4="5ad07612-1080-49cf-8fb2-28e7c3022d9a" targetNamespace="http://schemas.microsoft.com/office/2006/metadata/properties" ma:root="true" ma:fieldsID="0898b0b63e522cea48b096f21a662b8a" ns2:_="" ns3:_="" ns4:_="">
    <xsd:import namespace="2cb1c85b-b197-48cd-8bb1-fe9e9ee0096b"/>
    <xsd:import namespace="414a8a67-acf6-4b09-bb49-f84330b442d7"/>
    <xsd:import namespace="5ad07612-1080-49cf-8fb2-28e7c3022d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ec6a8442-1569-46a6-a14f-f23e9ec9d84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4a8a67-acf6-4b09-bb49-f84330b442d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48ea8ce-d6d7-4c67-93d5-dcdb41321123}" ma:internalName="TaxCatchAll" ma:showField="CatchAllData" ma:web="5ad07612-1080-49cf-8fb2-28e7c3022d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ad07612-1080-49cf-8fb2-28e7c3022d9a"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cb1c85b-b197-48cd-8bb1-fe9e9ee0096b">
      <Terms xmlns="http://schemas.microsoft.com/office/infopath/2007/PartnerControls"/>
    </lcf76f155ced4ddcb4097134ff3c332f>
    <TaxCatchAll xmlns="414a8a67-acf6-4b09-bb49-f84330b442d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B507CB-B12E-48BF-A081-29F7927D6B08}"/>
</file>

<file path=customXml/itemProps2.xml><?xml version="1.0" encoding="utf-8"?>
<ds:datastoreItem xmlns:ds="http://schemas.openxmlformats.org/officeDocument/2006/customXml" ds:itemID="{9595E054-A4D1-494E-8569-2006FB09F6F4}">
  <ds:schemaRefs>
    <ds:schemaRef ds:uri="http://schemas.openxmlformats.org/package/2006/metadata/core-properties"/>
    <ds:schemaRef ds:uri="http://schemas.microsoft.com/office/2006/documentManagement/types"/>
    <ds:schemaRef ds:uri="915d7cad-3e71-4cea-95bb-ac32222adf06"/>
    <ds:schemaRef ds:uri="http://www.w3.org/XML/1998/namespace"/>
    <ds:schemaRef ds:uri="http://purl.org/dc/dcmitype/"/>
    <ds:schemaRef ds:uri="http://purl.org/dc/elements/1.1/"/>
    <ds:schemaRef ds:uri="http://schemas.microsoft.com/office/2006/metadata/properties"/>
    <ds:schemaRef ds:uri="http://schemas.microsoft.com/office/infopath/2007/PartnerControls"/>
    <ds:schemaRef ds:uri="82ac19c3-1cff-4f70-a585-2de21a3866ce"/>
    <ds:schemaRef ds:uri="http://purl.org/dc/terms/"/>
  </ds:schemaRefs>
</ds:datastoreItem>
</file>

<file path=customXml/itemProps3.xml><?xml version="1.0" encoding="utf-8"?>
<ds:datastoreItem xmlns:ds="http://schemas.openxmlformats.org/officeDocument/2006/customXml" ds:itemID="{B65929FC-507C-4225-ADC4-799D2B4F0F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Achtergroen PP van zone</Template>
  <TotalTime>278</TotalTime>
  <Words>567</Words>
  <Application>Microsoft Office PowerPoint</Application>
  <PresentationFormat>Breedbeeld</PresentationFormat>
  <Paragraphs>69</Paragraphs>
  <Slides>10</Slides>
  <Notes>9</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10</vt:i4>
      </vt:variant>
    </vt:vector>
  </HeadingPairs>
  <TitlesOfParts>
    <vt:vector size="13" baseType="lpstr">
      <vt:lpstr>Arial</vt:lpstr>
      <vt:lpstr>Calibri</vt:lpstr>
      <vt:lpstr>Achtergroen PP van zone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Bertus Boer</dc:creator>
  <cp:lastModifiedBy>Ben Nienhuis</cp:lastModifiedBy>
  <cp:revision>5</cp:revision>
  <dcterms:created xsi:type="dcterms:W3CDTF">2021-01-11T10:50:43Z</dcterms:created>
  <dcterms:modified xsi:type="dcterms:W3CDTF">2024-03-28T09:15:51Z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